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9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C9F1-DFF6-46CF-9905-AC7D5BD4E13F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F2D3-5A7B-47FE-8DE6-451C852690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1625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37E9-68FE-4F8E-AC37-2A14CE9A0A6B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A246-0DFB-46A5-A789-A8528E3BBB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7751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3028-0A3B-4F82-9200-FFA03AF8E75C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8F15-0B06-44DB-9A53-CFC35A4906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8166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EF41-9F4B-4575-82DF-1C90FD0D9F78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EC95-533F-4830-89A8-566CD868E1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4287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3E87-5BFD-472E-A7E9-5062443744E8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6426-F9C4-44B9-B9C6-57C0767FF6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363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85DE-5474-46D2-84AA-A0EF8B8015FC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9CD3-53CB-4F39-895C-84A409584E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88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2347-C7F4-4D34-AFBC-8E92609733C8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BFDC-6EBE-4C66-894D-A9BF237C65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5405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515E-1600-497E-929C-8784711A3F35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B6D0-A7E6-47F9-9A1A-4890531A01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3434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6F15-42FF-407D-88F7-7F2695EBA20D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B4C5-224E-4125-81C2-B3B0659662D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496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DAE8-23C0-4209-AA07-2959520DDA7D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50274-DEB8-4538-9938-C3B743C74D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6548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282B-C346-45AA-93D3-0A800169681E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7687-46EB-488E-A9D3-6B3915F5FE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273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7E48E-DB3E-4EC1-B27F-D354FD4F5085}" type="datetimeFigureOut">
              <a:rPr lang="es-ES"/>
              <a:pPr>
                <a:defRPr/>
              </a:pPr>
              <a:t>16/09/2016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7C523D-AC6B-4B35-8780-32E24AE6B4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CH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9113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7834312" cy="1143000"/>
          </a:xfrm>
        </p:spPr>
        <p:txBody>
          <a:bodyPr/>
          <a:lstStyle/>
          <a:p>
            <a:pPr algn="l"/>
            <a:r>
              <a:rPr lang="it-IT" sz="7200" dirty="0" smtClean="0"/>
              <a:t>Oui</a:t>
            </a:r>
            <a:r>
              <a:rPr lang="it-IT" sz="7200" dirty="0" smtClean="0"/>
              <a:t>, il existe...</a:t>
            </a:r>
            <a:endParaRPr lang="es-ES" sz="7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1550" y="5445125"/>
            <a:ext cx="7834313" cy="11430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it-IT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C’est Dieu. Dieu ne passe pas et il nous aime immenément !</a:t>
            </a:r>
            <a:endParaRPr lang="es-ES" sz="4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Hugo Luis Marquez\Escritorio\Historia Ch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60350"/>
            <a:ext cx="4192587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Hugo Luis Marquez\Escritorio\Historia Ch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4963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547211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2" y="2276475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6700" i="1" dirty="0" smtClean="0">
                <a:solidFill>
                  <a:schemeClr val="bg1"/>
                </a:solidFill>
              </a:rPr>
              <a:t>Aime ton prochain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750" y="3141663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it-IT" sz="67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 toi-même </a:t>
            </a:r>
            <a:endParaRPr lang="es-ES" sz="44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804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850" y="22764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8800" dirty="0" smtClean="0">
                <a:solidFill>
                  <a:schemeClr val="bg1"/>
                </a:solidFill>
              </a:rPr>
              <a:t>     </a:t>
            </a:r>
            <a:r>
              <a:rPr lang="it-IT" sz="8800" dirty="0" smtClean="0">
                <a:solidFill>
                  <a:schemeClr val="bg1"/>
                </a:solidFill>
              </a:rPr>
              <a:t>Donnez</a:t>
            </a:r>
            <a:r>
              <a:rPr lang="it-IT" sz="4000" dirty="0" smtClean="0">
                <a:solidFill>
                  <a:schemeClr val="bg1"/>
                </a:solidFill>
              </a:rPr>
              <a:t/>
            </a:r>
            <a:br>
              <a:rPr lang="it-IT" sz="4000" dirty="0" smtClean="0">
                <a:solidFill>
                  <a:schemeClr val="bg1"/>
                </a:solidFill>
              </a:rPr>
            </a:br>
            <a:endParaRPr lang="es-ES" sz="4000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750" y="314166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it-IT" sz="6500" i="1" dirty="0" smtClean="0">
                <a:solidFill>
                  <a:schemeClr val="bg1"/>
                </a:solidFill>
              </a:rPr>
              <a:t>Et on vous donnera… </a:t>
            </a:r>
            <a:endParaRPr lang="es-ES" sz="43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1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52475"/>
            <a:ext cx="7920037" cy="5453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es-ES" sz="9600" smtClean="0">
                <a:solidFill>
                  <a:schemeClr val="bg1"/>
                </a:solidFill>
              </a:rPr>
              <a:t>1943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13593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7725"/>
            <a:ext cx="7920038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6913"/>
            <a:ext cx="806450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0350"/>
            <a:ext cx="47529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5274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493553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4898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1143000"/>
          </a:xfrm>
        </p:spPr>
        <p:txBody>
          <a:bodyPr/>
          <a:lstStyle/>
          <a:p>
            <a:r>
              <a:rPr lang="es-ES" sz="6000" dirty="0" smtClean="0">
                <a:solidFill>
                  <a:schemeClr val="bg1"/>
                </a:solidFill>
              </a:rPr>
              <a:t>Existe-t-</a:t>
            </a:r>
            <a:r>
              <a:rPr lang="es-ES" sz="6000" dirty="0" err="1" smtClean="0">
                <a:solidFill>
                  <a:schemeClr val="bg1"/>
                </a:solidFill>
              </a:rPr>
              <a:t>il</a:t>
            </a:r>
            <a:r>
              <a:rPr lang="es-ES" sz="6000" dirty="0" smtClean="0">
                <a:solidFill>
                  <a:schemeClr val="bg1"/>
                </a:solidFill>
              </a:rPr>
              <a:t> un </a:t>
            </a:r>
            <a:r>
              <a:rPr lang="es-ES" sz="6000" dirty="0" err="1" smtClean="0">
                <a:solidFill>
                  <a:schemeClr val="bg1"/>
                </a:solidFill>
              </a:rPr>
              <a:t>idéal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qu’aucune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bombe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smtClean="0">
                <a:solidFill>
                  <a:schemeClr val="bg1"/>
                </a:solidFill>
              </a:rPr>
              <a:t/>
            </a:r>
            <a:br>
              <a:rPr lang="es-ES" sz="6000" dirty="0" smtClean="0">
                <a:solidFill>
                  <a:schemeClr val="bg1"/>
                </a:solidFill>
              </a:rPr>
            </a:br>
            <a:r>
              <a:rPr lang="es-ES" sz="6000" dirty="0" err="1" smtClean="0">
                <a:solidFill>
                  <a:schemeClr val="bg1"/>
                </a:solidFill>
              </a:rPr>
              <a:t>ne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peut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détruire</a:t>
            </a:r>
            <a:r>
              <a:rPr lang="es-ES" sz="6000" dirty="0" smtClean="0">
                <a:solidFill>
                  <a:schemeClr val="bg1"/>
                </a:solidFill>
              </a:rPr>
              <a:t> et</a:t>
            </a:r>
            <a:br>
              <a:rPr lang="es-ES" sz="6000" dirty="0" smtClean="0">
                <a:solidFill>
                  <a:schemeClr val="bg1"/>
                </a:solidFill>
              </a:rPr>
            </a:br>
            <a:r>
              <a:rPr lang="es-ES" sz="6000" dirty="0" err="1" smtClean="0">
                <a:solidFill>
                  <a:schemeClr val="bg1"/>
                </a:solidFill>
              </a:rPr>
              <a:t>pour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lequel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il</a:t>
            </a:r>
            <a:r>
              <a:rPr lang="es-ES" sz="6000" dirty="0" smtClean="0">
                <a:solidFill>
                  <a:schemeClr val="bg1"/>
                </a:solidFill>
              </a:rPr>
              <a:t> </a:t>
            </a:r>
            <a:r>
              <a:rPr lang="es-ES" sz="6000" dirty="0" err="1" smtClean="0">
                <a:solidFill>
                  <a:schemeClr val="bg1"/>
                </a:solidFill>
              </a:rPr>
              <a:t>vaut</a:t>
            </a:r>
            <a:r>
              <a:rPr lang="es-ES" sz="6000" dirty="0" smtClean="0">
                <a:solidFill>
                  <a:schemeClr val="bg1"/>
                </a:solidFill>
              </a:rPr>
              <a:t> la peine de </a:t>
            </a:r>
            <a:r>
              <a:rPr lang="es-ES" sz="6000" dirty="0" err="1" smtClean="0">
                <a:solidFill>
                  <a:schemeClr val="bg1"/>
                </a:solidFill>
              </a:rPr>
              <a:t>vivre</a:t>
            </a:r>
            <a:r>
              <a:rPr lang="es-ES" sz="6000" dirty="0" smtClean="0">
                <a:solidFill>
                  <a:schemeClr val="bg1"/>
                </a:solidFill>
              </a:rPr>
              <a:t>…</a:t>
            </a:r>
            <a:endParaRPr lang="es-ES" sz="6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36</Words>
  <Application>Microsoft Office PowerPoint</Application>
  <PresentationFormat>On-screen Show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1943</vt:lpstr>
      <vt:lpstr>Slide 3</vt:lpstr>
      <vt:lpstr>Slide 4</vt:lpstr>
      <vt:lpstr>Slide 5</vt:lpstr>
      <vt:lpstr>Slide 6</vt:lpstr>
      <vt:lpstr>Slide 7</vt:lpstr>
      <vt:lpstr>Slide 8</vt:lpstr>
      <vt:lpstr>Existe-t-il un idéal qu’aucune bombe  ne peut détruire et pour lequel il vaut la peine de vivre…</vt:lpstr>
      <vt:lpstr>Oui, il existe...</vt:lpstr>
      <vt:lpstr>Slide 11</vt:lpstr>
      <vt:lpstr>Slide 12</vt:lpstr>
      <vt:lpstr>Slide 13</vt:lpstr>
      <vt:lpstr>Slide 14</vt:lpstr>
      <vt:lpstr>Slide 15</vt:lpstr>
      <vt:lpstr>Aime ton prochain </vt:lpstr>
      <vt:lpstr>Slide 17</vt:lpstr>
      <vt:lpstr>     Donnez </vt:lpstr>
      <vt:lpstr>Slide 19</vt:lpstr>
      <vt:lpstr>Slide 20</vt:lpstr>
      <vt:lpstr>Slide 21</vt:lpstr>
      <vt:lpstr>Slide 22</vt:lpstr>
      <vt:lpstr>Slide 23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Luk Magnus</cp:lastModifiedBy>
  <cp:revision>7</cp:revision>
  <dcterms:created xsi:type="dcterms:W3CDTF">2012-01-29T18:05:52Z</dcterms:created>
  <dcterms:modified xsi:type="dcterms:W3CDTF">2016-09-17T01:12:51Z</dcterms:modified>
</cp:coreProperties>
</file>